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65680-2A8A-4DDD-BAFB-A0EE2322FC37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EDA62-76A7-45E6-9C88-94DB3E420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214554"/>
            <a:ext cx="7772400" cy="2171714"/>
          </a:xfrm>
        </p:spPr>
        <p:txBody>
          <a:bodyPr/>
          <a:lstStyle/>
          <a:p>
            <a:r>
              <a:rPr lang="sr-Cyrl-R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МЕЂУНАРОДНИ ДАН МАТЕРЊЕГ  ЈЕЗИКА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2345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000396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МАТЕРЊИ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80" y="4429108"/>
            <a:ext cx="3524253" cy="2428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u="sng" dirty="0" smtClean="0"/>
              <a:t>Међународни дан матерњег језика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Међународни дан матерњег језика одржава се</a:t>
            </a:r>
            <a:r>
              <a:rPr lang="sr-Cyrl-RS" b="1" dirty="0" smtClean="0">
                <a:solidFill>
                  <a:srgbClr val="FF0000"/>
                </a:solidFill>
              </a:rPr>
              <a:t> 21</a:t>
            </a:r>
            <a:r>
              <a:rPr lang="sr-Cyrl-RS" b="1" dirty="0" smtClean="0">
                <a:solidFill>
                  <a:srgbClr val="FF0000"/>
                </a:solidFill>
              </a:rPr>
              <a:t>.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фебруара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,од </a:t>
            </a:r>
            <a:r>
              <a:rPr lang="sr-Cyrl-RS" b="1" dirty="0" smtClean="0">
                <a:solidFill>
                  <a:srgbClr val="FF0000"/>
                </a:solidFill>
              </a:rPr>
              <a:t>2000</a:t>
            </a:r>
            <a:r>
              <a:rPr lang="sr-Cyrl-RS" b="1" dirty="0" smtClean="0">
                <a:solidFill>
                  <a:srgbClr val="FF0000"/>
                </a:solidFill>
              </a:rPr>
              <a:t>.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године</a:t>
            </a:r>
            <a:r>
              <a:rPr lang="sr-Cyrl-RS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sr-Cyrl-RS" b="1" dirty="0" smtClean="0">
                <a:solidFill>
                  <a:srgbClr val="FF0000"/>
                </a:solidFill>
              </a:rPr>
              <a:t>Матерњи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језик</a:t>
            </a:r>
            <a:r>
              <a:rPr lang="sr-Cyrl-RS" b="1" dirty="0" smtClean="0"/>
              <a:t> је термин</a:t>
            </a:r>
            <a:r>
              <a:rPr lang="en-US" b="1" dirty="0" smtClean="0"/>
              <a:t> </a:t>
            </a:r>
            <a:r>
              <a:rPr lang="sr-Cyrl-RS" b="1" dirty="0" smtClean="0"/>
              <a:t>којим означавамо</a:t>
            </a:r>
            <a:r>
              <a:rPr lang="en-US" b="1" dirty="0" smtClean="0"/>
              <a:t> </a:t>
            </a:r>
            <a:r>
              <a:rPr lang="sr-Cyrl-RS" b="1" dirty="0" smtClean="0"/>
              <a:t> први језик који</a:t>
            </a:r>
            <a:r>
              <a:rPr lang="en-US" b="1" dirty="0" smtClean="0"/>
              <a:t> </a:t>
            </a:r>
            <a:r>
              <a:rPr lang="sr-Cyrl-RS" b="1" dirty="0" smtClean="0"/>
              <a:t>нека особа научи у својој породици.</a:t>
            </a:r>
          </a:p>
          <a:p>
            <a:r>
              <a:rPr lang="sr-Cyrl-RS" b="1" dirty="0" smtClean="0"/>
              <a:t>Тренутно се у свету говори око 6.000 језика.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u="sng" dirty="0" smtClean="0"/>
              <a:t>Међународни дан матерњег језика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FF0000"/>
                </a:solidFill>
              </a:rPr>
              <a:t>Међународни дан матерњег језика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/>
              <a:t>обележавамо како</a:t>
            </a:r>
            <a:r>
              <a:rPr lang="sr-Cyrl-RS" b="1" dirty="0"/>
              <a:t> </a:t>
            </a:r>
            <a:r>
              <a:rPr lang="sr-Cyrl-RS" b="1" dirty="0" smtClean="0"/>
              <a:t>бисмо истакли</a:t>
            </a:r>
            <a:r>
              <a:rPr lang="vi-VN" b="1" dirty="0" smtClean="0"/>
              <a:t> </a:t>
            </a:r>
            <a:r>
              <a:rPr lang="sr-Cyrl-RS" b="1" dirty="0" smtClean="0"/>
              <a:t>важност</a:t>
            </a:r>
            <a:r>
              <a:rPr lang="vi-VN" b="1" dirty="0" smtClean="0"/>
              <a:t> </a:t>
            </a:r>
            <a:r>
              <a:rPr lang="sr-Cyrl-RS" b="1" dirty="0" smtClean="0"/>
              <a:t>учења језика</a:t>
            </a:r>
            <a:r>
              <a:rPr lang="vi-VN" b="1" dirty="0" smtClean="0"/>
              <a:t> </a:t>
            </a:r>
            <a:r>
              <a:rPr lang="sr-Cyrl-RS" b="1" dirty="0" smtClean="0"/>
              <a:t>за развој</a:t>
            </a:r>
            <a:r>
              <a:rPr lang="vi-VN" b="1" dirty="0" smtClean="0"/>
              <a:t> </a:t>
            </a:r>
            <a:r>
              <a:rPr lang="sr-Cyrl-RS" b="1" dirty="0" smtClean="0"/>
              <a:t>вишејезичности</a:t>
            </a:r>
            <a:r>
              <a:rPr lang="vi-VN" b="1" dirty="0" smtClean="0"/>
              <a:t> </a:t>
            </a:r>
            <a:r>
              <a:rPr lang="sr-Cyrl-RS" b="1" dirty="0" smtClean="0"/>
              <a:t>и разумевање међу људима који припадају различитим културама.</a:t>
            </a:r>
            <a:endParaRPr lang="en-US" b="1" dirty="0"/>
          </a:p>
        </p:txBody>
      </p:sp>
      <p:pic>
        <p:nvPicPr>
          <p:cNvPr id="4" name="Picture 3" descr="лалалаллала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4643446"/>
            <a:ext cx="3500462" cy="18573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Picture 4" descr="2345678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4429132"/>
            <a:ext cx="3143272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r>
              <a:rPr lang="sr-Cyrl-RS" b="1" dirty="0" smtClean="0"/>
              <a:t>Међународни дан матерњег језика редовно прослављају  земље чланице </a:t>
            </a:r>
            <a:r>
              <a:rPr lang="sr-Latn-RS" b="1" dirty="0" smtClean="0"/>
              <a:t>UNESCO-a</a:t>
            </a:r>
            <a:r>
              <a:rPr lang="sr-Cyrl-RS" b="1" dirty="0" smtClean="0"/>
              <a:t>.</a:t>
            </a:r>
            <a:endParaRPr lang="vi-VN" b="1" dirty="0"/>
          </a:p>
          <a:p>
            <a:r>
              <a:rPr lang="sr-Cyrl-RS" b="1" dirty="0" smtClean="0"/>
              <a:t>Језик је чувар традициј</a:t>
            </a:r>
            <a:r>
              <a:rPr lang="en-US" b="1" dirty="0" smtClean="0"/>
              <a:t>e</a:t>
            </a:r>
            <a:r>
              <a:rPr lang="sr-Cyrl-RS" b="1" dirty="0" smtClean="0"/>
              <a:t> и историје</a:t>
            </a:r>
            <a:r>
              <a:rPr lang="en-US" b="1" dirty="0" smtClean="0"/>
              <a:t>.</a:t>
            </a:r>
            <a:endParaRPr lang="sr-Cyrl-RS" b="1" dirty="0" smtClean="0"/>
          </a:p>
          <a:p>
            <a:r>
              <a:rPr lang="sr-Cyrl-RS" b="1" dirty="0" smtClean="0"/>
              <a:t>Старина језика нам говори о старини једног народа</a:t>
            </a:r>
            <a:r>
              <a:rPr lang="en-US" b="1" dirty="0" smtClean="0"/>
              <a:t>.</a:t>
            </a:r>
            <a:endParaRPr lang="sr-Cyrl-RS" b="1" dirty="0" smtClean="0"/>
          </a:p>
          <a:p>
            <a:r>
              <a:rPr lang="sr-Cyrl-RS" b="1" dirty="0" smtClean="0"/>
              <a:t>Чување </a:t>
            </a:r>
            <a:r>
              <a:rPr lang="sr-Cyrl-RS" b="1" dirty="0" smtClean="0"/>
              <a:t>матерњег језика значи чување својих корена.</a:t>
            </a:r>
          </a:p>
          <a:p>
            <a:r>
              <a:rPr lang="sr-Cyrl-RS" b="1" dirty="0" smtClean="0"/>
              <a:t>Што </a:t>
            </a:r>
            <a:r>
              <a:rPr lang="sr-Cyrl-RS" b="1" dirty="0" smtClean="0"/>
              <a:t>више страних речи примамо у свој језик</a:t>
            </a:r>
            <a:r>
              <a:rPr lang="sr-Cyrl-RS" b="1" dirty="0" smtClean="0"/>
              <a:t>,</a:t>
            </a:r>
            <a:r>
              <a:rPr lang="sr-Latn-RS" b="1" dirty="0" smtClean="0"/>
              <a:t> </a:t>
            </a:r>
            <a:r>
              <a:rPr lang="sr-Cyrl-RS" b="1" dirty="0" smtClean="0"/>
              <a:t>удаљавамо </a:t>
            </a:r>
            <a:r>
              <a:rPr lang="sr-Cyrl-RS" b="1" dirty="0" smtClean="0"/>
              <a:t>се од његовог врела</a:t>
            </a:r>
            <a:r>
              <a:rPr lang="sr-Cyrl-RS" b="1" dirty="0" smtClean="0"/>
              <a:t>,</a:t>
            </a:r>
            <a:r>
              <a:rPr lang="sr-Latn-RS" b="1" dirty="0" smtClean="0"/>
              <a:t> </a:t>
            </a:r>
            <a:r>
              <a:rPr lang="sr-Cyrl-RS" b="1" dirty="0" smtClean="0"/>
              <a:t>од </a:t>
            </a:r>
            <a:r>
              <a:rPr lang="sr-Cyrl-RS" b="1" dirty="0" smtClean="0"/>
              <a:t>старине и традиције.</a:t>
            </a:r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u="sng" dirty="0" smtClean="0"/>
              <a:t>Међународни дан матерњег језика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срцуленце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500042"/>
            <a:ext cx="3857652" cy="278608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лулуусксјњнисн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3571876"/>
            <a:ext cx="3786214" cy="26527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857752" y="1071546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/>
              <a:t>ХВАЛА НА </a:t>
            </a:r>
            <a:r>
              <a:rPr lang="sr-Cyrl-RS" sz="3600" b="1" smtClean="0"/>
              <a:t>ПАЖЊИ</a:t>
            </a:r>
            <a:r>
              <a:rPr lang="sr-Cyrl-RS" sz="3600" b="1" smtClean="0"/>
              <a:t>!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138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МЕЂУНАРОДНИ ДАН МАТЕРЊЕГ  ЈЕЗИКА</vt:lpstr>
      <vt:lpstr>Међународни дан матерњег језика</vt:lpstr>
      <vt:lpstr>Међународни дан матерњег језика</vt:lpstr>
      <vt:lpstr>Међународни дан матерњег језика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</dc:title>
  <dc:creator>andje</dc:creator>
  <cp:lastModifiedBy>Windows User</cp:lastModifiedBy>
  <cp:revision>6</cp:revision>
  <dcterms:created xsi:type="dcterms:W3CDTF">2021-02-15T10:27:14Z</dcterms:created>
  <dcterms:modified xsi:type="dcterms:W3CDTF">2021-02-24T07:00:35Z</dcterms:modified>
</cp:coreProperties>
</file>